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3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946"/>
    <p:restoredTop sz="94694"/>
  </p:normalViewPr>
  <p:slideViewPr>
    <p:cSldViewPr snapToGrid="0" snapToObjects="1">
      <p:cViewPr varScale="1">
        <p:scale>
          <a:sx n="90" d="100"/>
          <a:sy n="90" d="100"/>
        </p:scale>
        <p:origin x="216" y="10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040A0-3282-AF46-A25B-94B11FCF74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155461"/>
            <a:ext cx="9144000" cy="1323439"/>
          </a:xfrm>
        </p:spPr>
        <p:txBody>
          <a:bodyPr anchor="ctr"/>
          <a:lstStyle>
            <a:lvl1pPr algn="ctr">
              <a:defRPr sz="60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tr-T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80FFB2-0C5B-FE4F-B47B-13D16207EB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09781"/>
            <a:ext cx="9144000" cy="73855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tr-T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817364-C444-104A-8004-96E50289C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AA8F-9CB5-7545-9CF5-6B12F805CB74}" type="datetimeFigureOut">
              <a:rPr lang="tr-TR" smtClean="0"/>
              <a:t>9.06.2020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05EEF5-0DFB-2B45-9BC6-B549F2EAE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680340-C9EB-BC40-8416-F3FAB1397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A236-263A-8E4B-A919-97FD95326A6F}" type="slidenum">
              <a:rPr lang="tr-TR" smtClean="0"/>
              <a:t>‹#›</a:t>
            </a:fld>
            <a:endParaRPr lang="tr-TR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8AFF16D-A428-EE42-B763-96EEF8ED0D2B}"/>
              </a:ext>
            </a:extLst>
          </p:cNvPr>
          <p:cNvCxnSpPr/>
          <p:nvPr userDrawn="1"/>
        </p:nvCxnSpPr>
        <p:spPr>
          <a:xfrm>
            <a:off x="5339645" y="936978"/>
            <a:ext cx="0" cy="1531584"/>
          </a:xfrm>
          <a:prstGeom prst="line">
            <a:avLst/>
          </a:prstGeom>
          <a:ln w="508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C3F09AE-0498-644B-A566-B7CF9EA97055}"/>
              </a:ext>
            </a:extLst>
          </p:cNvPr>
          <p:cNvSpPr txBox="1"/>
          <p:nvPr userDrawn="1"/>
        </p:nvSpPr>
        <p:spPr>
          <a:xfrm>
            <a:off x="5420362" y="1024007"/>
            <a:ext cx="3265310" cy="132343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tr-TR" sz="4000" b="1" dirty="0">
                <a:solidFill>
                  <a:schemeClr val="bg2">
                    <a:lumMod val="50000"/>
                  </a:schemeClr>
                </a:solidFill>
              </a:rPr>
              <a:t>DOKUZ EYLÜL</a:t>
            </a:r>
          </a:p>
          <a:p>
            <a:r>
              <a:rPr lang="tr-TR" sz="4000" b="1" dirty="0">
                <a:solidFill>
                  <a:schemeClr val="bg2">
                    <a:lumMod val="50000"/>
                  </a:schemeClr>
                </a:solidFill>
              </a:rPr>
              <a:t>ÜNİVERSİTESİ</a:t>
            </a:r>
            <a:endParaRPr lang="tr-TR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D65E5B7-A235-F04F-B1DB-D6D20DDD40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98520" y="807402"/>
            <a:ext cx="1661160" cy="166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80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2B7E1-F47F-BE43-BB2D-F88350C7A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17089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tr-TR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85E205-529D-6D44-B715-68A3CBA676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2110153"/>
            <a:ext cx="10515600" cy="4066809"/>
          </a:xfrm>
        </p:spPr>
        <p:txBody>
          <a:bodyPr vert="horz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tr-T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1475E5-9EF6-6340-B2BB-1C1124058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AA8F-9CB5-7545-9CF5-6B12F805CB74}" type="datetimeFigureOut">
              <a:rPr lang="tr-TR" smtClean="0"/>
              <a:t>9.06.2020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2DCEA-F13E-6F40-B62A-84CC2BD92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847AD2-9758-3C4F-A7A2-D0BB8CF36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A236-263A-8E4B-A919-97FD95326A6F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5BECF59-36E7-5946-A383-1A5CC57CB5F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05365" y="280828"/>
            <a:ext cx="1494155" cy="1494155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0DB7F8D-0D72-964A-B72F-C7DB9A9D921F}"/>
              </a:ext>
            </a:extLst>
          </p:cNvPr>
          <p:cNvCxnSpPr/>
          <p:nvPr userDrawn="1"/>
        </p:nvCxnSpPr>
        <p:spPr>
          <a:xfrm>
            <a:off x="838200" y="1690688"/>
            <a:ext cx="8317089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0760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31972A-06B9-8E4D-81B8-3FC29839DC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38200" y="422031"/>
            <a:ext cx="2628900" cy="5754932"/>
          </a:xfrm>
        </p:spPr>
        <p:txBody>
          <a:bodyPr vert="horz"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tr-TR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4E875F-6BB8-2B41-A85E-C5CCDF5FB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619500" y="1811215"/>
            <a:ext cx="7734300" cy="4365748"/>
          </a:xfrm>
        </p:spPr>
        <p:txBody>
          <a:bodyPr vert="horz"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3"/>
                </a:solidFill>
              </a:defRPr>
            </a:lvl3pPr>
            <a:lvl4pPr>
              <a:defRPr>
                <a:solidFill>
                  <a:schemeClr val="accent5"/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tr-T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23AFD9-119B-AF4E-83CD-2AB471772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AA8F-9CB5-7545-9CF5-6B12F805CB74}" type="datetimeFigureOut">
              <a:rPr lang="tr-TR" smtClean="0"/>
              <a:t>9.06.2020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01E618-DA17-1942-BE61-C786F2DA9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AA7508-CAB6-F24D-BC15-39E3E6028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A236-263A-8E4B-A919-97FD95326A6F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3A62F18-C391-694B-BC24-89E886683A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05365" y="280828"/>
            <a:ext cx="1494155" cy="149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11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2BBF1-9179-C64D-AD1E-E36032365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17089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A4818-42BE-9341-8813-D6ECEB782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tr-T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A67FF-9A55-354D-9FC4-C4F3767D9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AA8F-9CB5-7545-9CF5-6B12F805CB74}" type="datetimeFigureOut">
              <a:rPr lang="tr-TR" smtClean="0"/>
              <a:t>9.06.2020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F7C3-785A-9C4B-842F-7EF422427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32753-824F-0841-B974-E1357F2B3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A236-263A-8E4B-A919-97FD95326A6F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4CB2650-91C2-9148-AE66-579AABFF5D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05365" y="280828"/>
            <a:ext cx="1494155" cy="1494155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62B41ED-2589-E148-8857-F5F401EFAA28}"/>
              </a:ext>
            </a:extLst>
          </p:cNvPr>
          <p:cNvCxnSpPr/>
          <p:nvPr userDrawn="1"/>
        </p:nvCxnSpPr>
        <p:spPr>
          <a:xfrm>
            <a:off x="838200" y="1690688"/>
            <a:ext cx="8317089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1126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3A97B-AA58-9F4D-B4CF-89DAC6E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916723"/>
            <a:ext cx="10515600" cy="2645752"/>
          </a:xfrm>
        </p:spPr>
        <p:txBody>
          <a:bodyPr anchor="ctr"/>
          <a:lstStyle>
            <a:lvl1pPr algn="ctr">
              <a:defRPr sz="60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tr-T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1A2AAE-1413-7147-BC0D-C5870301A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220B95-3291-8442-AC39-14FA4362E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AA8F-9CB5-7545-9CF5-6B12F805CB74}" type="datetimeFigureOut">
              <a:rPr lang="tr-TR" smtClean="0"/>
              <a:t>9.06.2020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8CE5B-1EC9-684D-9C78-FB6DF8D4C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F7736-F360-1440-8D79-731BE5C3D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A236-263A-8E4B-A919-97FD95326A6F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969DAAC-1ADA-3B40-89B1-396D76A0877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05365" y="280828"/>
            <a:ext cx="1494155" cy="149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08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D6985-B0BA-624C-99C9-5E0852F89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17089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E806C-3D3C-BF4E-BB89-1485488E53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98EA71-6ED8-3042-9B9E-763FB2C5C7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973093-8BFC-544C-BAAF-60372441C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AA8F-9CB5-7545-9CF5-6B12F805CB74}" type="datetimeFigureOut">
              <a:rPr lang="tr-TR" smtClean="0"/>
              <a:t>9.06.2020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DE5CCB-ECE1-5542-A539-A9EEDA88F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34B792-505E-EE44-864D-7335BDD64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A236-263A-8E4B-A919-97FD95326A6F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8211388-D12A-9846-82CD-B4C20FD508B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05365" y="280828"/>
            <a:ext cx="1494155" cy="1494155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E8F2509-A11E-F44A-88BF-A7BDEE5F022E}"/>
              </a:ext>
            </a:extLst>
          </p:cNvPr>
          <p:cNvCxnSpPr/>
          <p:nvPr userDrawn="1"/>
        </p:nvCxnSpPr>
        <p:spPr>
          <a:xfrm>
            <a:off x="838200" y="1690688"/>
            <a:ext cx="8317089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0752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825C2-63D1-9C48-8F8C-551687CFA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8831750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tr-T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D7FC5-9A58-884C-90A6-52103D565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57375"/>
            <a:ext cx="5157787" cy="647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97F6CA-ECF4-4B46-8007-AAEC1B66C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A23999-1912-4C4A-82CF-B29D2B7FC1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57375"/>
            <a:ext cx="5183188" cy="647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772123-82A7-2B46-9E5C-8F23A08691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6BAAAF-AC55-224A-92F4-65104BF23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AA8F-9CB5-7545-9CF5-6B12F805CB74}" type="datetimeFigureOut">
              <a:rPr lang="tr-TR" smtClean="0"/>
              <a:t>9.06.2020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BD44B3-474E-E64E-8FA6-86138245A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CC0F39-9008-1F4E-B9D1-5ABF118E8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A236-263A-8E4B-A919-97FD95326A6F}" type="slidenum">
              <a:rPr lang="tr-TR" smtClean="0"/>
              <a:t>‹#›</a:t>
            </a:fld>
            <a:endParaRPr lang="tr-TR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5267E69-6855-3A41-A6E9-05EB5A35EA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05365" y="280828"/>
            <a:ext cx="1494155" cy="1494155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FD0EFED-E962-8045-ABE7-ADCBB37222FF}"/>
              </a:ext>
            </a:extLst>
          </p:cNvPr>
          <p:cNvCxnSpPr/>
          <p:nvPr userDrawn="1"/>
        </p:nvCxnSpPr>
        <p:spPr>
          <a:xfrm>
            <a:off x="838200" y="1690688"/>
            <a:ext cx="8317089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951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D097A-E315-A040-824D-70336870B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569569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tr-TR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6D9908-7A0E-954F-B461-C7D68BB08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AA8F-9CB5-7545-9CF5-6B12F805CB74}" type="datetimeFigureOut">
              <a:rPr lang="tr-TR" smtClean="0"/>
              <a:t>9.06.2020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9733D9-4D69-B749-94EB-5A4170585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7FFF3D-C0F7-8A41-A9D4-A889A1CE0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A236-263A-8E4B-A919-97FD95326A6F}" type="slidenum">
              <a:rPr lang="tr-TR" smtClean="0"/>
              <a:t>‹#›</a:t>
            </a:fld>
            <a:endParaRPr lang="tr-TR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AAA6EE4-60C8-6341-B482-2C803D53A70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05365" y="280828"/>
            <a:ext cx="1494155" cy="1494155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5C50710-4690-A74E-82B3-D4C92CE5903E}"/>
              </a:ext>
            </a:extLst>
          </p:cNvPr>
          <p:cNvCxnSpPr/>
          <p:nvPr userDrawn="1"/>
        </p:nvCxnSpPr>
        <p:spPr>
          <a:xfrm>
            <a:off x="838200" y="1690688"/>
            <a:ext cx="8317089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1436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D2E811-1EA2-7A43-85EC-595D4033C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AA8F-9CB5-7545-9CF5-6B12F805CB74}" type="datetimeFigureOut">
              <a:rPr lang="tr-TR" smtClean="0"/>
              <a:t>9.06.2020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603825-2867-604A-8EE3-160CF3825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A84306-E8EB-C24D-A62A-09EE0AC25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A236-263A-8E4B-A919-97FD95326A6F}" type="slidenum">
              <a:rPr lang="tr-TR" smtClean="0"/>
              <a:t>‹#›</a:t>
            </a:fld>
            <a:endParaRPr lang="tr-TR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690F9A-CB4A-1D40-9619-68310C06366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05365" y="280828"/>
            <a:ext cx="1494155" cy="149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047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9BBE2-61F4-514C-93A0-BCB8A37DF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317783"/>
          </a:xfrm>
        </p:spPr>
        <p:txBody>
          <a:bodyPr anchor="ctr"/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E552B-B880-5648-9CFD-713E4EEA3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049462"/>
            <a:ext cx="6172200" cy="3811588"/>
          </a:xfrm>
        </p:spPr>
        <p:txBody>
          <a:bodyPr/>
          <a:lstStyle>
            <a:lvl1pPr>
              <a:defRPr sz="3200">
                <a:solidFill>
                  <a:schemeClr val="accent1"/>
                </a:solidFill>
              </a:defRPr>
            </a:lvl1pPr>
            <a:lvl2pPr>
              <a:defRPr sz="2800">
                <a:solidFill>
                  <a:schemeClr val="accent6"/>
                </a:solidFill>
              </a:defRPr>
            </a:lvl2pPr>
            <a:lvl3pPr>
              <a:defRPr sz="2400">
                <a:solidFill>
                  <a:schemeClr val="accent2"/>
                </a:solidFill>
              </a:defRPr>
            </a:lvl3pPr>
            <a:lvl4pPr>
              <a:defRPr sz="2000">
                <a:solidFill>
                  <a:schemeClr val="accent3"/>
                </a:solidFill>
              </a:defRPr>
            </a:lvl4pPr>
            <a:lvl5pPr>
              <a:defRPr sz="2000">
                <a:solidFill>
                  <a:schemeClr val="accent4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tr-TR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71F44D-0FF1-6343-862F-79609757DE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vert="horz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B0EA9-FBF1-4548-B691-25A1FC778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AA8F-9CB5-7545-9CF5-6B12F805CB74}" type="datetimeFigureOut">
              <a:rPr lang="tr-TR" smtClean="0"/>
              <a:t>9.06.2020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13AD51-C086-8241-9678-E19D04DDB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807373-8DC3-5440-B4F7-DC78B3CEB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A236-263A-8E4B-A919-97FD95326A6F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6487D4C-C123-B24E-B9E3-AE6FDDDF16F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05365" y="280828"/>
            <a:ext cx="1494155" cy="149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420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50034-BBF6-3640-8B7E-B9041DF98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tr-TR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8F47FA-956F-9A41-9193-BF8A98A27D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2049462"/>
            <a:ext cx="6172200" cy="38115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CFD012-0284-E14D-B467-2A2439141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20D87C-547E-9540-9596-1751CEE0F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AA8F-9CB5-7545-9CF5-6B12F805CB74}" type="datetimeFigureOut">
              <a:rPr lang="tr-TR" smtClean="0"/>
              <a:t>9.06.2020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A16966-30AE-7E43-B333-FB1A2A0ED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0B83D-8359-BD45-AB73-0607B441B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A236-263A-8E4B-A919-97FD95326A6F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80DC743-7B7A-6B43-ABEF-92FF317BC81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05365" y="280828"/>
            <a:ext cx="1494155" cy="149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318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38B552-DE9A-0A42-846C-A124200FE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tr-T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890266-3BB0-194B-A97F-DD74C67DB5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tr-T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0DF918-DEC2-D04E-9E68-C5E8EAF3EE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1AA8F-9CB5-7545-9CF5-6B12F805CB74}" type="datetimeFigureOut">
              <a:rPr lang="tr-TR" smtClean="0"/>
              <a:t>9.06.2020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C97D7-E5EC-A14C-9A83-9041449E42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D011EC-3CEA-364C-BAC2-129A0AD1A1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EA236-263A-8E4B-A919-97FD95326A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7423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3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78F13CD-9C8A-8141-8104-25731989DD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28F5CFB3-C905-4344-AA86-6AB1B11B12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4100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EU_1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15092"/>
      </a:accent1>
      <a:accent2>
        <a:srgbClr val="4470C3"/>
      </a:accent2>
      <a:accent3>
        <a:srgbClr val="2FB2E4"/>
      </a:accent3>
      <a:accent4>
        <a:srgbClr val="70CEF2"/>
      </a:accent4>
      <a:accent5>
        <a:srgbClr val="97D9F5"/>
      </a:accent5>
      <a:accent6>
        <a:srgbClr val="007BAF"/>
      </a:accent6>
      <a:hlink>
        <a:srgbClr val="2252A1"/>
      </a:hlink>
      <a:folHlink>
        <a:srgbClr val="00A8D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1052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Deniz Kuru</dc:creator>
  <cp:keywords/>
  <dc:description/>
  <cp:lastModifiedBy>Deniz Kuru</cp:lastModifiedBy>
  <cp:revision>20</cp:revision>
  <dcterms:created xsi:type="dcterms:W3CDTF">2019-09-12T13:37:31Z</dcterms:created>
  <dcterms:modified xsi:type="dcterms:W3CDTF">2020-06-09T12:57:36Z</dcterms:modified>
  <cp:category/>
</cp:coreProperties>
</file>