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95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2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40A0-3282-AF46-A25B-94B11FCF7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57588"/>
            <a:ext cx="9144000" cy="921312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0FFB2-0C5B-FE4F-B47B-13D16207E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9781"/>
            <a:ext cx="9144000" cy="7385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17364-C444-104A-8004-96E50289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5EEF5-0DFB-2B45-9BC6-B549F2EA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80340-C9EB-BC40-8416-F3FAB139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580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B7E1-F47F-BE43-BB2D-F88350C7A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5E205-529D-6D44-B715-68A3CBA67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10153"/>
            <a:ext cx="10515600" cy="4066809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475E5-9EF6-6340-B2BB-1C112405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2DCEA-F13E-6F40-B62A-84CC2BD9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47AD2-9758-3C4F-A7A2-D0BB8CF3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CF59-36E7-5946-A383-1A5CC57CB5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DB7F8D-0D72-964A-B72F-C7DB9A9D921F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76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1972A-06B9-8E4D-81B8-3FC29839D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8200" y="422031"/>
            <a:ext cx="2628900" cy="5754932"/>
          </a:xfrm>
        </p:spPr>
        <p:txBody>
          <a:bodyPr vert="horz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E875F-6BB8-2B41-A85E-C5CCDF5FB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9500" y="1811215"/>
            <a:ext cx="7734300" cy="4365748"/>
          </a:xfrm>
        </p:spPr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3AFD9-119B-AF4E-83CD-2AB47177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1E618-DA17-1942-BE61-C786F2DA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A7508-CAB6-F24D-BC15-39E3E602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62F18-C391-694B-BC24-89E886683A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2BBF1-9179-C64D-AD1E-E3603236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4818-42BE-9341-8813-D6ECEB782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67FF-9A55-354D-9FC4-C4F3767D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FF7C3-785A-9C4B-842F-7EF42242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32753-824F-0841-B974-E1357F2B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B2650-91C2-9148-AE66-579AABFF5D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2B41ED-2589-E148-8857-F5F401EFAA28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2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A97B-AA58-9F4D-B4CF-89DAC6E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16723"/>
            <a:ext cx="10515600" cy="2645752"/>
          </a:xfrm>
        </p:spPr>
        <p:txBody>
          <a:bodyPr anchor="ctr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A2AAE-1413-7147-BC0D-C5870301A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20B95-3291-8442-AC39-14FA4362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8CE5B-1EC9-684D-9C78-FB6DF8D4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F7736-F360-1440-8D79-731BE5C3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69DAAC-1ADA-3B40-89B1-396D76A087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6985-B0BA-624C-99C9-5E0852F8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E806C-3D3C-BF4E-BB89-1485488E5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8EA71-6ED8-3042-9B9E-763FB2C5C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3093-8BFC-544C-BAAF-60372441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E5CCB-ECE1-5542-A539-A9EEDA88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4B792-505E-EE44-864D-7335BDD6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11388-D12A-9846-82CD-B4C20FD50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8F2509-A11E-F44A-88BF-A7BDEE5F022E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5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25C2-63D1-9C48-8F8C-551687CF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83175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7FC5-9A58-884C-90A6-52103D565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7F6CA-ECF4-4B46-8007-AAEC1B66C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23999-1912-4C4A-82CF-B29D2B7FC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72123-82A7-2B46-9E5C-8F23A0869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BAAAF-AC55-224A-92F4-65104BF2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D44B3-474E-E64E-8FA6-86138245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C0F39-9008-1F4E-B9D1-5ABF118E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267E69-6855-3A41-A6E9-05EB5A35EA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D0EFED-E962-8045-ABE7-ADCBB37222FF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5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097A-E315-A040-824D-70336870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956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D9908-7A0E-954F-B461-C7D68BB0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733D9-4D69-B749-94EB-5A417058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FFF3D-C0F7-8A41-A9D4-A889A1CE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A6EE4-60C8-6341-B482-2C803D53A7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C50710-4690-A74E-82B3-D4C92CE5903E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43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2E811-1EA2-7A43-85EC-595D4033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03825-2867-604A-8EE3-160CF382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84306-E8EB-C24D-A62A-09EE0AC2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90F9A-CB4A-1D40-9619-68310C0636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4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BBE2-61F4-514C-93A0-BCB8A37D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7783"/>
          </a:xfr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E552B-B880-5648-9CFD-713E4EEA3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1F44D-0FF1-6343-862F-79609757D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B0EA9-FBF1-4548-B691-25A1FC77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3AD51-C086-8241-9678-E19D04DD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07373-8DC3-5440-B4F7-DC78B3CE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487D4C-C123-B24E-B9E3-AE6FDDDF1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2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0034-BBF6-3640-8B7E-B9041DF9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F47FA-956F-9A41-9193-BF8A98A27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FD012-0284-E14D-B467-2A2439141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0D87C-547E-9540-9596-1751CEE0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6966-30AE-7E43-B333-FB1A2A0E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B83D-8359-BD45-AB73-0607B441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0DC743-7B7A-6B43-ABEF-92FF317BC8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1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38B552-DE9A-0A42-846C-A124200F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90266-3BB0-194B-A97F-DD74C67DB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DF918-DEC2-D04E-9E68-C5E8EAF3E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1AA8F-9CB5-7545-9CF5-6B12F805CB74}" type="datetimeFigureOut">
              <a:rPr lang="tr-TR" smtClean="0"/>
              <a:t>14.04.2025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97D7-E5EC-A14C-9A83-9041449E4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011EC-3CEA-364C-BAC2-129A0AD1A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42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F13CD-9C8A-8141-8104-25731989DD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8F5CFB3-C905-4344-AA86-6AB1B11B1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10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9139AA-019B-AEA0-2E0B-0C81E7FF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BABCD-A341-4F60-0761-870CB2B80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5172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U_1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5092"/>
      </a:accent1>
      <a:accent2>
        <a:srgbClr val="4470C3"/>
      </a:accent2>
      <a:accent3>
        <a:srgbClr val="2FB2E4"/>
      </a:accent3>
      <a:accent4>
        <a:srgbClr val="70CEF2"/>
      </a:accent4>
      <a:accent5>
        <a:srgbClr val="97D9F5"/>
      </a:accent5>
      <a:accent6>
        <a:srgbClr val="007BAF"/>
      </a:accent6>
      <a:hlink>
        <a:srgbClr val="2252A1"/>
      </a:hlink>
      <a:folHlink>
        <a:srgbClr val="00A8D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Sunusu</vt:lpstr>
      <vt:lpstr>PowerPoint Sunusu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Deniz Kuru</dc:creator>
  <cp:keywords/>
  <dc:description/>
  <cp:lastModifiedBy>Hazal Özcan</cp:lastModifiedBy>
  <cp:revision>20</cp:revision>
  <dcterms:created xsi:type="dcterms:W3CDTF">2019-09-12T13:37:31Z</dcterms:created>
  <dcterms:modified xsi:type="dcterms:W3CDTF">2025-04-14T12:25:24Z</dcterms:modified>
  <cp:category/>
</cp:coreProperties>
</file>